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6" r:id="rId2"/>
  </p:sldMasterIdLst>
  <p:notesMasterIdLst>
    <p:notesMasterId r:id="rId20"/>
  </p:notesMasterIdLst>
  <p:sldIdLst>
    <p:sldId id="256" r:id="rId3"/>
    <p:sldId id="291" r:id="rId4"/>
    <p:sldId id="292" r:id="rId5"/>
    <p:sldId id="258" r:id="rId6"/>
    <p:sldId id="259" r:id="rId7"/>
    <p:sldId id="260" r:id="rId8"/>
    <p:sldId id="261" r:id="rId9"/>
    <p:sldId id="262" r:id="rId10"/>
    <p:sldId id="287" r:id="rId11"/>
    <p:sldId id="289" r:id="rId12"/>
    <p:sldId id="288" r:id="rId13"/>
    <p:sldId id="290" r:id="rId14"/>
    <p:sldId id="266" r:id="rId15"/>
    <p:sldId id="267" r:id="rId16"/>
    <p:sldId id="285" r:id="rId17"/>
    <p:sldId id="286" r:id="rId18"/>
    <p:sldId id="294" r:id="rId19"/>
  </p:sldIdLst>
  <p:sldSz cx="9144000" cy="5143500" type="screen16x9"/>
  <p:notesSz cx="6858000" cy="9144000"/>
  <p:embeddedFontLst>
    <p:embeddedFont>
      <p:font typeface="Arial Bold" panose="020B0704020202020204" pitchFamily="3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ExtraBold" panose="00000900000000000000" pitchFamily="2" charset="0"/>
      <p:bold r:id="rId30"/>
      <p:italic r:id="rId31"/>
      <p:boldItalic r:id="rId32"/>
    </p:embeddedFont>
    <p:embeddedFont>
      <p:font typeface="Montserrat ExtraLight" panose="00000300000000000000" pitchFamily="2" charset="0"/>
      <p:regular r:id="rId33"/>
      <p:bold r:id="rId34"/>
      <p:italic r:id="rId35"/>
      <p:boldItalic r:id="rId36"/>
    </p:embeddedFont>
    <p:embeddedFont>
      <p:font typeface="Montserrat Medium" panose="000006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0A5C05-4D7A-435E-ACAF-DB38D3733F9A}">
  <a:tblStyle styleId="{D60A5C05-4D7A-435E-ACAF-DB38D3733F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5"/>
    <p:restoredTop sz="94713"/>
  </p:normalViewPr>
  <p:slideViewPr>
    <p:cSldViewPr snapToGrid="0">
      <p:cViewPr varScale="1">
        <p:scale>
          <a:sx n="135" d="100"/>
          <a:sy n="135" d="100"/>
        </p:scale>
        <p:origin x="10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763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988B0C-D0FA-4593-BF38-A7BA3E9A5D6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72" charset="-128"/>
                <a:cs typeface="ＭＳ Ｐゴシック" pitchFamily="-72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238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9630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771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6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21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2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25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69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98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6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17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05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574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7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0" r:id="rId5"/>
    <p:sldLayoutId id="2147483661" r:id="rId6"/>
    <p:sldLayoutId id="2147483662" r:id="rId7"/>
    <p:sldLayoutId id="2147483665" r:id="rId8"/>
    <p:sldLayoutId id="2147483678" r:id="rId9"/>
    <p:sldLayoutId id="2147483679" r:id="rId10"/>
    <p:sldLayoutId id="2147483684" r:id="rId11"/>
    <p:sldLayoutId id="214748368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HYPERMEDIA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Bringing Knowledge to your APIs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ASP.NET WEB API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</a:t>
            </a:r>
            <a:r>
              <a:rPr lang="en">
                <a:solidFill>
                  <a:schemeClr val="accent1"/>
                </a:solidFill>
              </a:rPr>
              <a:t>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to make your point clear? Lists like this: one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68956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EXAMPLES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we implement Hypermedia in Web API?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3460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SLIDE TITLE GOES HERE</a:t>
            </a:r>
            <a:r>
              <a:rPr lang="en">
                <a:solidFill>
                  <a:schemeClr val="accent1"/>
                </a:solidFill>
              </a:rPr>
              <a:t>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to make your point clear? Lists like this: one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5" y="26700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do we implement Hypermedia in Web API?</a:t>
            </a: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 descr="Program coding on a computer screen"/>
          <p:cNvPicPr preferRelativeResize="0"/>
          <p:nvPr/>
        </p:nvPicPr>
        <p:blipFill>
          <a:blip r:embed="rId3"/>
          <a:srcRect l="22020" r="22020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AWESOME WORDS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key words are great for catching your audience’s attention</a:t>
            </a:r>
            <a:endParaRPr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GOOD WAY TO END THE PRESENTATION</a:t>
            </a:r>
            <a:endParaRPr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cwoodruff@live.com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616 724 6885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@</a:t>
            </a:r>
            <a:r>
              <a:rPr lang="en-US" dirty="0" err="1"/>
              <a:t>cwoodruff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/>
          <p:cNvSpPr/>
          <p:nvPr/>
        </p:nvSpPr>
        <p:spPr>
          <a:xfrm>
            <a:off x="1013409" y="27762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68"/>
          <p:cNvGrpSpPr/>
          <p:nvPr/>
        </p:nvGrpSpPr>
        <p:grpSpPr>
          <a:xfrm>
            <a:off x="1462881" y="2776274"/>
            <a:ext cx="346056" cy="345674"/>
            <a:chOff x="3303268" y="3817349"/>
            <a:chExt cx="346056" cy="345674"/>
          </a:xfrm>
        </p:grpSpPr>
        <p:sp>
          <p:nvSpPr>
            <p:cNvPr id="2166" name="Google Shape;2166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68"/>
          <p:cNvGrpSpPr/>
          <p:nvPr/>
        </p:nvGrpSpPr>
        <p:grpSpPr>
          <a:xfrm>
            <a:off x="1911970" y="2776274"/>
            <a:ext cx="346056" cy="345674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3777;p85">
            <a:extLst>
              <a:ext uri="{FF2B5EF4-FFF2-40B4-BE49-F238E27FC236}">
                <a16:creationId xmlns:a16="http://schemas.microsoft.com/office/drawing/2014/main" id="{6DE987F3-C2C3-6BCD-DBF8-5ACF95BF03CF}"/>
              </a:ext>
            </a:extLst>
          </p:cNvPr>
          <p:cNvGrpSpPr/>
          <p:nvPr/>
        </p:nvGrpSpPr>
        <p:grpSpPr>
          <a:xfrm>
            <a:off x="2361059" y="2776274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3" name="Google Shape;13778;p85">
              <a:extLst>
                <a:ext uri="{FF2B5EF4-FFF2-40B4-BE49-F238E27FC236}">
                  <a16:creationId xmlns:a16="http://schemas.microsoft.com/office/drawing/2014/main" id="{7221AD15-51F9-E904-D3E1-FA9488195399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779;p85">
              <a:extLst>
                <a:ext uri="{FF2B5EF4-FFF2-40B4-BE49-F238E27FC236}">
                  <a16:creationId xmlns:a16="http://schemas.microsoft.com/office/drawing/2014/main" id="{6C602031-9E0B-E566-D42B-03D8E9CB9C19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30387" y="1131590"/>
            <a:ext cx="7313613" cy="1028700"/>
          </a:xfrm>
          <a:prstGeom prst="rect">
            <a:avLst/>
          </a:prstGeom>
          <a:noFill/>
          <a:ln>
            <a:noFill/>
          </a:ln>
          <a:effec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marL="0" marR="0" lvl="0" indent="0" algn="ctr" defTabSz="896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Bringing Hypermedia to ASP.NET Web API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61897" y="2355726"/>
            <a:ext cx="3987800" cy="1002506"/>
          </a:xfrm>
          <a:prstGeom prst="rect">
            <a:avLst/>
          </a:prstGeom>
          <a:noFill/>
          <a:ln>
            <a:noFill/>
          </a:ln>
          <a:effec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Chris Woodruff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Solution Architect,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Rocket Homes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-72" charset="0"/>
              <a:ea typeface="ＭＳ Ｐゴシック" pitchFamily="-72" charset="-128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304960" y="3723878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72" charset="0"/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DEEP-DIVE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look at REST and why Hypermedia is so important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913818" y="2620790"/>
            <a:ext cx="229646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EXAMPLES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implement Hypermedia in Web API?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METADATA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do we need Hypermedia in ASP.NET Web API?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1924216" y="2832875"/>
            <a:ext cx="721978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 Woodruff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could be the part of the presentation where you can introduce yourself, write your email...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METADATA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need Hypermedia in ASP.NET Web API?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SLIDE TITLE GOES HERE</a:t>
            </a:r>
            <a:r>
              <a:rPr lang="en" dirty="0">
                <a:solidFill>
                  <a:schemeClr val="accent1"/>
                </a:solidFill>
              </a:rPr>
              <a:t>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what helps to make your point clear? Lists like this: one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They’re simple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DEEP-DIVE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look at REST and why Hypermedia is so important</a:t>
            </a:r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1075091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485</Words>
  <Application>Microsoft Office PowerPoint</Application>
  <PresentationFormat>On-screen Show (16:9)</PresentationFormat>
  <Paragraphs>74</Paragraphs>
  <Slides>17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Montserrat Medium</vt:lpstr>
      <vt:lpstr>Calibri</vt:lpstr>
      <vt:lpstr>Montserrat ExtraBold</vt:lpstr>
      <vt:lpstr>Arial Bold</vt:lpstr>
      <vt:lpstr>Montserrat</vt:lpstr>
      <vt:lpstr>Times New Roman</vt:lpstr>
      <vt:lpstr>Montserrat ExtraLight</vt:lpstr>
      <vt:lpstr>Futuristic Background by Slidesgo</vt:lpstr>
      <vt:lpstr>Live! 360 2018</vt:lpstr>
      <vt:lpstr>HYPERMEDIA</vt:lpstr>
      <vt:lpstr>PowerPoint Presentation</vt:lpstr>
      <vt:lpstr>Session Survey</vt:lpstr>
      <vt:lpstr>01</vt:lpstr>
      <vt:lpstr>Chris Woodruff</vt:lpstr>
      <vt:lpstr>“This is a quote, words full of wisdom that someone important said and can make the reader get inspired.”</vt:lpstr>
      <vt:lpstr>METADATA</vt:lpstr>
      <vt:lpstr>THE SLIDE TITLE GOES HERE!</vt:lpstr>
      <vt:lpstr>DEEP-DIVE</vt:lpstr>
      <vt:lpstr>THE SLIDE TITLE GOES HERE!</vt:lpstr>
      <vt:lpstr>CODE EXAMPLES</vt:lpstr>
      <vt:lpstr>THE SLIDE TITLE GOES HERE!</vt:lpstr>
      <vt:lpstr>Code</vt:lpstr>
      <vt:lpstr>AWESOME WORDS</vt:lpstr>
      <vt:lpstr>A GOOD WAY TO END THE PRESENTATION</vt:lpstr>
      <vt:lpstr>THANKS!</vt:lpstr>
      <vt:lpstr>Session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Chris Woodruff</dc:creator>
  <cp:lastModifiedBy>Chris Woodruff</cp:lastModifiedBy>
  <cp:revision>9</cp:revision>
  <dcterms:modified xsi:type="dcterms:W3CDTF">2023-10-28T14:58:50Z</dcterms:modified>
</cp:coreProperties>
</file>